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Barlow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  <p:embeddedFont>
      <p:font typeface="Montserrat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4867" y="2608659"/>
            <a:ext cx="4944666" cy="301216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8309" y="1783556"/>
            <a:ext cx="7627382" cy="2950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Откройте для себя мощь AutoCAD</a:t>
            </a:r>
            <a:endParaRPr lang="en-US" sz="6150" dirty="0"/>
          </a:p>
        </p:txBody>
      </p:sp>
      <p:sp>
        <p:nvSpPr>
          <p:cNvPr id="5" name="Text 1"/>
          <p:cNvSpPr/>
          <p:nvPr/>
        </p:nvSpPr>
        <p:spPr>
          <a:xfrm>
            <a:off x="758309" y="5059204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Погрузитесь в мир 2D и 3D-проектирования с AutoCAD - ведущей программой, используемой в архитектуре, машиностроении и многих других отраслях. Раскройте свой творческий потенциал и создавайте впечатляющие проекты.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486263"/>
            <a:ext cx="725126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Интерфейс и навигация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740468"/>
            <a:ext cx="330946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Панель инструментов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313277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Содержит основные команды и инструменты для работы.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374046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Строка состояния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313277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Отображает информацию о текущем состоянии документа и настройках.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374046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Окно чертежа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313277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себя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9867543" y="4854893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Здесь вы создаете и редактируете объекты.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0" y="270748"/>
            <a:ext cx="3581281" cy="216669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8309" y="3591878"/>
            <a:ext cx="1063644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Основные команды и инструменты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58309" y="487322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</p:spPr>
      </p:sp>
      <p:sp>
        <p:nvSpPr>
          <p:cNvPr id="6" name="Text 2"/>
          <p:cNvSpPr/>
          <p:nvPr/>
        </p:nvSpPr>
        <p:spPr>
          <a:xfrm>
            <a:off x="941427" y="4945856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1462326" y="487322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Линии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462326" y="5359360"/>
            <a:ext cx="57446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Создают прямые линии.</a:t>
            </a:r>
            <a:endParaRPr lang="en-US" sz="1700" dirty="0"/>
          </a:p>
        </p:txBody>
      </p:sp>
      <p:sp>
        <p:nvSpPr>
          <p:cNvPr id="9" name="Shape 5"/>
          <p:cNvSpPr/>
          <p:nvPr/>
        </p:nvSpPr>
        <p:spPr>
          <a:xfrm>
            <a:off x="7423547" y="487322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</p:spPr>
      </p:sp>
      <p:sp>
        <p:nvSpPr>
          <p:cNvPr id="10" name="Text 6"/>
          <p:cNvSpPr/>
          <p:nvPr/>
        </p:nvSpPr>
        <p:spPr>
          <a:xfrm>
            <a:off x="7571423" y="4945856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8127563" y="487322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Дуги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8127563" y="5359360"/>
            <a:ext cx="57446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Создают дуги окружностей.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758309" y="6166366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</p:spPr>
      </p:sp>
      <p:sp>
        <p:nvSpPr>
          <p:cNvPr id="14" name="Text 10"/>
          <p:cNvSpPr/>
          <p:nvPr/>
        </p:nvSpPr>
        <p:spPr>
          <a:xfrm>
            <a:off x="909638" y="6238994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1"/>
          <p:cNvSpPr/>
          <p:nvPr/>
        </p:nvSpPr>
        <p:spPr>
          <a:xfrm>
            <a:off x="1462326" y="616636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Окружности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1462326" y="6652498"/>
            <a:ext cx="57446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Создают круги.</a:t>
            </a:r>
            <a:endParaRPr lang="en-US" sz="1700" dirty="0"/>
          </a:p>
        </p:txBody>
      </p:sp>
      <p:sp>
        <p:nvSpPr>
          <p:cNvPr id="17" name="Shape 13"/>
          <p:cNvSpPr/>
          <p:nvPr/>
        </p:nvSpPr>
        <p:spPr>
          <a:xfrm>
            <a:off x="7423547" y="6166366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</p:spPr>
      </p:sp>
      <p:sp>
        <p:nvSpPr>
          <p:cNvPr id="18" name="Text 14"/>
          <p:cNvSpPr/>
          <p:nvPr/>
        </p:nvSpPr>
        <p:spPr>
          <a:xfrm>
            <a:off x="7563803" y="6238994"/>
            <a:ext cx="20693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Text 15"/>
          <p:cNvSpPr/>
          <p:nvPr/>
        </p:nvSpPr>
        <p:spPr>
          <a:xfrm>
            <a:off x="8127563" y="616636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Многоугольники</a:t>
            </a:r>
            <a:endParaRPr lang="en-US" sz="2200" dirty="0"/>
          </a:p>
        </p:txBody>
      </p:sp>
      <p:sp>
        <p:nvSpPr>
          <p:cNvPr id="20" name="Text 16"/>
          <p:cNvSpPr/>
          <p:nvPr/>
        </p:nvSpPr>
        <p:spPr>
          <a:xfrm>
            <a:off x="8127563" y="6652498"/>
            <a:ext cx="57446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Создают многоугольники с заданным количеством сторон.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98" y="2453759"/>
            <a:ext cx="4982885" cy="332196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91131" y="885111"/>
            <a:ext cx="7734538" cy="1324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Создание и редактирование объектов</a:t>
            </a:r>
            <a:endParaRPr lang="en-US" sz="41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131" y="2511742"/>
            <a:ext cx="1006793" cy="161091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499866" y="2713077"/>
            <a:ext cx="2649617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Чертеж</a:t>
            </a:r>
            <a:endParaRPr lang="en-US" sz="2050" dirty="0"/>
          </a:p>
        </p:txBody>
      </p:sp>
      <p:sp>
        <p:nvSpPr>
          <p:cNvPr id="7" name="Text 2"/>
          <p:cNvSpPr/>
          <p:nvPr/>
        </p:nvSpPr>
        <p:spPr>
          <a:xfrm>
            <a:off x="7499866" y="3164919"/>
            <a:ext cx="6425803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Создайте объект с помощью инструмента "Линия".</a:t>
            </a:r>
            <a:endParaRPr lang="en-US" sz="15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131" y="4122658"/>
            <a:ext cx="1006793" cy="161091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499866" y="4323993"/>
            <a:ext cx="2649617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Редактирование</a:t>
            </a:r>
            <a:endParaRPr lang="en-US" sz="2050" dirty="0"/>
          </a:p>
        </p:txBody>
      </p:sp>
      <p:sp>
        <p:nvSpPr>
          <p:cNvPr id="10" name="Text 4"/>
          <p:cNvSpPr/>
          <p:nvPr/>
        </p:nvSpPr>
        <p:spPr>
          <a:xfrm>
            <a:off x="7499866" y="4775835"/>
            <a:ext cx="6425803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Используйте "Сдвиг" для перемещения объекта.</a:t>
            </a:r>
            <a:endParaRPr lang="en-US" sz="15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131" y="5733574"/>
            <a:ext cx="1006793" cy="161091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499866" y="5934908"/>
            <a:ext cx="2649617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Изменение</a:t>
            </a:r>
            <a:endParaRPr lang="en-US" sz="2050" dirty="0"/>
          </a:p>
        </p:txBody>
      </p:sp>
      <p:sp>
        <p:nvSpPr>
          <p:cNvPr id="13" name="Text 6"/>
          <p:cNvSpPr/>
          <p:nvPr/>
        </p:nvSpPr>
        <p:spPr>
          <a:xfrm>
            <a:off x="7499866" y="6386751"/>
            <a:ext cx="6425803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Примените "Удлинение" для изменения длины линии.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4867" y="3383399"/>
            <a:ext cx="4944666" cy="146280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8309" y="134528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Работа со слоями и видами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58309" y="3095625"/>
            <a:ext cx="3705463" cy="2306122"/>
          </a:xfrm>
          <a:prstGeom prst="roundRect">
            <a:avLst>
              <a:gd name="adj" fmla="val 8456"/>
            </a:avLst>
          </a:prstGeom>
          <a:solidFill>
            <a:srgbClr val="EEEFF5"/>
          </a:solidFill>
          <a:ln/>
        </p:spPr>
      </p:sp>
      <p:sp>
        <p:nvSpPr>
          <p:cNvPr id="6" name="Text 2"/>
          <p:cNvSpPr/>
          <p:nvPr/>
        </p:nvSpPr>
        <p:spPr>
          <a:xfrm>
            <a:off x="974884" y="331220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Слои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974884" y="3798332"/>
            <a:ext cx="327231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Организация чертежа, позволяющая управлять видимостью и свойствами объектов.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4680347" y="3095625"/>
            <a:ext cx="3705463" cy="2306122"/>
          </a:xfrm>
          <a:prstGeom prst="roundRect">
            <a:avLst>
              <a:gd name="adj" fmla="val 8456"/>
            </a:avLst>
          </a:prstGeom>
          <a:solidFill>
            <a:srgbClr val="EEEFF5"/>
          </a:solidFill>
          <a:ln/>
        </p:spPr>
      </p:sp>
      <p:sp>
        <p:nvSpPr>
          <p:cNvPr id="9" name="Text 5"/>
          <p:cNvSpPr/>
          <p:nvPr/>
        </p:nvSpPr>
        <p:spPr>
          <a:xfrm>
            <a:off x="4896922" y="331220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Виды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4896922" y="3798332"/>
            <a:ext cx="327231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Различные представления чертежа, позволяющие работать с разными масштабами и деталями.</a:t>
            </a: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758309" y="5618321"/>
            <a:ext cx="7627382" cy="1265992"/>
          </a:xfrm>
          <a:prstGeom prst="roundRect">
            <a:avLst>
              <a:gd name="adj" fmla="val 15403"/>
            </a:avLst>
          </a:prstGeom>
          <a:solidFill>
            <a:srgbClr val="EEEFF5"/>
          </a:solidFill>
          <a:ln/>
        </p:spPr>
      </p:sp>
      <p:sp>
        <p:nvSpPr>
          <p:cNvPr id="12" name="Text 8"/>
          <p:cNvSpPr/>
          <p:nvPr/>
        </p:nvSpPr>
        <p:spPr>
          <a:xfrm>
            <a:off x="974884" y="583489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Настройки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974884" y="6321028"/>
            <a:ext cx="719423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Установите цвет, толщину и тип линии для каждого слоя.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4867" y="2724031"/>
            <a:ext cx="4944666" cy="278141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8309" y="1615559"/>
            <a:ext cx="664606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Размеры и аннотации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58309" y="2653189"/>
            <a:ext cx="7627382" cy="3960733"/>
          </a:xfrm>
          <a:prstGeom prst="roundRect">
            <a:avLst>
              <a:gd name="adj" fmla="val 492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765929" y="2660809"/>
            <a:ext cx="7612142" cy="166187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982504" y="2798326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Размеры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4792385" y="2798326"/>
            <a:ext cx="336911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Позволяют добавить линейные, угловые, радиальные и другие типы размеров.</a:t>
            </a:r>
            <a:endParaRPr lang="en-US" sz="1700" dirty="0"/>
          </a:p>
        </p:txBody>
      </p:sp>
      <p:sp>
        <p:nvSpPr>
          <p:cNvPr id="9" name="Shape 5"/>
          <p:cNvSpPr/>
          <p:nvPr/>
        </p:nvSpPr>
        <p:spPr>
          <a:xfrm>
            <a:off x="765929" y="4322683"/>
            <a:ext cx="7612142" cy="13151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982504" y="4460200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Аннотации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4792385" y="4460200"/>
            <a:ext cx="336911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Добавляют текст, символы и другие элементы, чтобы объяснить чертеж.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765929" y="5637848"/>
            <a:ext cx="7612142" cy="9684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982504" y="5775365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Стиль</a:t>
            </a:r>
            <a:endParaRPr lang="en-US" sz="1700" dirty="0"/>
          </a:p>
        </p:txBody>
      </p:sp>
      <p:sp>
        <p:nvSpPr>
          <p:cNvPr id="14" name="Text 10"/>
          <p:cNvSpPr/>
          <p:nvPr/>
        </p:nvSpPr>
        <p:spPr>
          <a:xfrm>
            <a:off x="4792385" y="5775365"/>
            <a:ext cx="33691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Настройте внешний вид размеров и аннотаций.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96239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424" y="229552"/>
            <a:ext cx="3267551" cy="183713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42938" y="2802374"/>
            <a:ext cx="8083629" cy="604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Печать и публикация чертежей</a:t>
            </a:r>
            <a:endParaRPr lang="en-US" sz="3800" dirty="0"/>
          </a:p>
        </p:txBody>
      </p:sp>
      <p:sp>
        <p:nvSpPr>
          <p:cNvPr id="5" name="Shape 1"/>
          <p:cNvSpPr/>
          <p:nvPr/>
        </p:nvSpPr>
        <p:spPr>
          <a:xfrm>
            <a:off x="7303770" y="3682127"/>
            <a:ext cx="22860" cy="4041219"/>
          </a:xfrm>
          <a:prstGeom prst="roundRect">
            <a:avLst>
              <a:gd name="adj" fmla="val 723256"/>
            </a:avLst>
          </a:prstGeom>
          <a:solidFill>
            <a:srgbClr val="C1C3D0"/>
          </a:solidFill>
          <a:ln/>
        </p:spPr>
      </p:sp>
      <p:sp>
        <p:nvSpPr>
          <p:cNvPr id="6" name="Shape 2"/>
          <p:cNvSpPr/>
          <p:nvPr/>
        </p:nvSpPr>
        <p:spPr>
          <a:xfrm>
            <a:off x="6488490" y="4083844"/>
            <a:ext cx="642938" cy="22860"/>
          </a:xfrm>
          <a:prstGeom prst="roundRect">
            <a:avLst>
              <a:gd name="adj" fmla="val 723256"/>
            </a:avLst>
          </a:prstGeom>
          <a:solidFill>
            <a:srgbClr val="C1C3D0"/>
          </a:solidFill>
          <a:ln/>
        </p:spPr>
      </p:sp>
      <p:sp>
        <p:nvSpPr>
          <p:cNvPr id="7" name="Shape 3"/>
          <p:cNvSpPr/>
          <p:nvPr/>
        </p:nvSpPr>
        <p:spPr>
          <a:xfrm>
            <a:off x="7108567" y="3888700"/>
            <a:ext cx="413266" cy="413266"/>
          </a:xfrm>
          <a:prstGeom prst="roundRect">
            <a:avLst>
              <a:gd name="adj" fmla="val 40007"/>
            </a:avLst>
          </a:prstGeom>
          <a:solidFill>
            <a:srgbClr val="EEEFF5"/>
          </a:solidFill>
          <a:ln/>
        </p:spPr>
      </p:sp>
      <p:sp>
        <p:nvSpPr>
          <p:cNvPr id="8" name="Text 4"/>
          <p:cNvSpPr/>
          <p:nvPr/>
        </p:nvSpPr>
        <p:spPr>
          <a:xfrm>
            <a:off x="7263825" y="3950256"/>
            <a:ext cx="102632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250" dirty="0"/>
          </a:p>
        </p:txBody>
      </p:sp>
      <p:sp>
        <p:nvSpPr>
          <p:cNvPr id="9" name="Text 5"/>
          <p:cNvSpPr/>
          <p:nvPr/>
        </p:nvSpPr>
        <p:spPr>
          <a:xfrm>
            <a:off x="3887748" y="3865721"/>
            <a:ext cx="241708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Настройка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642938" y="4277916"/>
            <a:ext cx="5661898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Установите масштаб, ориентацию и область печати.</a:t>
            </a:r>
            <a:endParaRPr lang="en-US" sz="1400" dirty="0"/>
          </a:p>
        </p:txBody>
      </p:sp>
      <p:sp>
        <p:nvSpPr>
          <p:cNvPr id="11" name="Shape 7"/>
          <p:cNvSpPr/>
          <p:nvPr/>
        </p:nvSpPr>
        <p:spPr>
          <a:xfrm>
            <a:off x="7498973" y="5002173"/>
            <a:ext cx="642938" cy="22860"/>
          </a:xfrm>
          <a:prstGeom prst="roundRect">
            <a:avLst>
              <a:gd name="adj" fmla="val 723256"/>
            </a:avLst>
          </a:prstGeom>
          <a:solidFill>
            <a:srgbClr val="C1C3D0"/>
          </a:solidFill>
          <a:ln/>
        </p:spPr>
      </p:sp>
      <p:sp>
        <p:nvSpPr>
          <p:cNvPr id="12" name="Shape 8"/>
          <p:cNvSpPr/>
          <p:nvPr/>
        </p:nvSpPr>
        <p:spPr>
          <a:xfrm>
            <a:off x="7108567" y="4807029"/>
            <a:ext cx="413266" cy="413266"/>
          </a:xfrm>
          <a:prstGeom prst="roundRect">
            <a:avLst>
              <a:gd name="adj" fmla="val 40007"/>
            </a:avLst>
          </a:prstGeom>
          <a:solidFill>
            <a:srgbClr val="EEEFF5"/>
          </a:solidFill>
          <a:ln/>
        </p:spPr>
      </p:sp>
      <p:sp>
        <p:nvSpPr>
          <p:cNvPr id="13" name="Text 9"/>
          <p:cNvSpPr/>
          <p:nvPr/>
        </p:nvSpPr>
        <p:spPr>
          <a:xfrm>
            <a:off x="7233940" y="4868585"/>
            <a:ext cx="162401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250" dirty="0"/>
          </a:p>
        </p:txBody>
      </p:sp>
      <p:sp>
        <p:nvSpPr>
          <p:cNvPr id="14" name="Text 10"/>
          <p:cNvSpPr/>
          <p:nvPr/>
        </p:nvSpPr>
        <p:spPr>
          <a:xfrm>
            <a:off x="8325564" y="4784050"/>
            <a:ext cx="241708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Просмотр</a:t>
            </a:r>
            <a:endParaRPr lang="en-US" sz="1900" dirty="0"/>
          </a:p>
        </p:txBody>
      </p:sp>
      <p:sp>
        <p:nvSpPr>
          <p:cNvPr id="15" name="Text 11"/>
          <p:cNvSpPr/>
          <p:nvPr/>
        </p:nvSpPr>
        <p:spPr>
          <a:xfrm>
            <a:off x="8325564" y="5196245"/>
            <a:ext cx="5661898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Просмотрите чертеж перед печатью.</a:t>
            </a:r>
            <a:endParaRPr lang="en-US" sz="1400" dirty="0"/>
          </a:p>
        </p:txBody>
      </p:sp>
      <p:sp>
        <p:nvSpPr>
          <p:cNvPr id="16" name="Shape 12"/>
          <p:cNvSpPr/>
          <p:nvPr/>
        </p:nvSpPr>
        <p:spPr>
          <a:xfrm>
            <a:off x="6488490" y="5828705"/>
            <a:ext cx="642938" cy="22860"/>
          </a:xfrm>
          <a:prstGeom prst="roundRect">
            <a:avLst>
              <a:gd name="adj" fmla="val 723256"/>
            </a:avLst>
          </a:prstGeom>
          <a:solidFill>
            <a:srgbClr val="C1C3D0"/>
          </a:solidFill>
          <a:ln/>
        </p:spPr>
      </p:sp>
      <p:sp>
        <p:nvSpPr>
          <p:cNvPr id="17" name="Shape 13"/>
          <p:cNvSpPr/>
          <p:nvPr/>
        </p:nvSpPr>
        <p:spPr>
          <a:xfrm>
            <a:off x="7108567" y="5633561"/>
            <a:ext cx="413266" cy="413266"/>
          </a:xfrm>
          <a:prstGeom prst="roundRect">
            <a:avLst>
              <a:gd name="adj" fmla="val 40007"/>
            </a:avLst>
          </a:prstGeom>
          <a:solidFill>
            <a:srgbClr val="EEEFF5"/>
          </a:solidFill>
          <a:ln/>
        </p:spPr>
      </p:sp>
      <p:sp>
        <p:nvSpPr>
          <p:cNvPr id="18" name="Text 14"/>
          <p:cNvSpPr/>
          <p:nvPr/>
        </p:nvSpPr>
        <p:spPr>
          <a:xfrm>
            <a:off x="7236916" y="5695117"/>
            <a:ext cx="156567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250" dirty="0"/>
          </a:p>
        </p:txBody>
      </p:sp>
      <p:sp>
        <p:nvSpPr>
          <p:cNvPr id="19" name="Text 15"/>
          <p:cNvSpPr/>
          <p:nvPr/>
        </p:nvSpPr>
        <p:spPr>
          <a:xfrm>
            <a:off x="3887748" y="5610582"/>
            <a:ext cx="241708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Печать</a:t>
            </a:r>
            <a:endParaRPr lang="en-US" sz="1900" dirty="0"/>
          </a:p>
        </p:txBody>
      </p:sp>
      <p:sp>
        <p:nvSpPr>
          <p:cNvPr id="20" name="Text 16"/>
          <p:cNvSpPr/>
          <p:nvPr/>
        </p:nvSpPr>
        <p:spPr>
          <a:xfrm>
            <a:off x="642938" y="6022777"/>
            <a:ext cx="5661898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Отправьте чертеж на печать.</a:t>
            </a:r>
            <a:endParaRPr lang="en-US" sz="1400" dirty="0"/>
          </a:p>
        </p:txBody>
      </p:sp>
      <p:sp>
        <p:nvSpPr>
          <p:cNvPr id="21" name="Shape 17"/>
          <p:cNvSpPr/>
          <p:nvPr/>
        </p:nvSpPr>
        <p:spPr>
          <a:xfrm>
            <a:off x="7498973" y="6655356"/>
            <a:ext cx="642938" cy="22860"/>
          </a:xfrm>
          <a:prstGeom prst="roundRect">
            <a:avLst>
              <a:gd name="adj" fmla="val 723256"/>
            </a:avLst>
          </a:prstGeom>
          <a:solidFill>
            <a:srgbClr val="C1C3D0"/>
          </a:solidFill>
          <a:ln/>
        </p:spPr>
      </p:sp>
      <p:sp>
        <p:nvSpPr>
          <p:cNvPr id="22" name="Shape 18"/>
          <p:cNvSpPr/>
          <p:nvPr/>
        </p:nvSpPr>
        <p:spPr>
          <a:xfrm>
            <a:off x="7108567" y="6460212"/>
            <a:ext cx="413266" cy="413266"/>
          </a:xfrm>
          <a:prstGeom prst="roundRect">
            <a:avLst>
              <a:gd name="adj" fmla="val 40007"/>
            </a:avLst>
          </a:prstGeom>
          <a:solidFill>
            <a:srgbClr val="EEEFF5"/>
          </a:solidFill>
          <a:ln/>
        </p:spPr>
      </p:sp>
      <p:sp>
        <p:nvSpPr>
          <p:cNvPr id="23" name="Text 19"/>
          <p:cNvSpPr/>
          <p:nvPr/>
        </p:nvSpPr>
        <p:spPr>
          <a:xfrm>
            <a:off x="7227391" y="6521768"/>
            <a:ext cx="175498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</a:t>
            </a:r>
            <a:endParaRPr lang="en-US" sz="2250" dirty="0"/>
          </a:p>
        </p:txBody>
      </p:sp>
      <p:sp>
        <p:nvSpPr>
          <p:cNvPr id="24" name="Text 20"/>
          <p:cNvSpPr/>
          <p:nvPr/>
        </p:nvSpPr>
        <p:spPr>
          <a:xfrm>
            <a:off x="8325564" y="6437233"/>
            <a:ext cx="241708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Экспорт</a:t>
            </a:r>
            <a:endParaRPr lang="en-US" sz="1900" dirty="0"/>
          </a:p>
        </p:txBody>
      </p:sp>
      <p:sp>
        <p:nvSpPr>
          <p:cNvPr id="25" name="Text 21"/>
          <p:cNvSpPr/>
          <p:nvPr/>
        </p:nvSpPr>
        <p:spPr>
          <a:xfrm>
            <a:off x="8325564" y="6849428"/>
            <a:ext cx="5661898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Сохраните чертеж в различных форматах (PDF, DWG).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40581"/>
            <a:ext cx="1038617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Работа с блоками и библиотеками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1986558"/>
            <a:ext cx="6394371" cy="395192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620922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Блоки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6695361"/>
            <a:ext cx="639437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Представляют собой группы объектов, которые можно использовать повторно.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601" y="1986558"/>
            <a:ext cx="6394490" cy="39520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77601" y="620934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Библиотеки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77601" y="6695480"/>
            <a:ext cx="639449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Коллекции блоков, которые можно использовать в чертежах.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8" y="2708315"/>
            <a:ext cx="5000625" cy="281285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66723" y="605433"/>
            <a:ext cx="7783354" cy="12787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Трехмерное моделирование в AutoCAD</a:t>
            </a:r>
            <a:endParaRPr lang="en-US" sz="400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723" y="2175629"/>
            <a:ext cx="485894" cy="48589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66723" y="2855833"/>
            <a:ext cx="2557582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Создание</a:t>
            </a:r>
            <a:endParaRPr lang="en-US" sz="2000" dirty="0"/>
          </a:p>
        </p:txBody>
      </p:sp>
      <p:sp>
        <p:nvSpPr>
          <p:cNvPr id="7" name="Text 2"/>
          <p:cNvSpPr/>
          <p:nvPr/>
        </p:nvSpPr>
        <p:spPr>
          <a:xfrm>
            <a:off x="6166723" y="3292078"/>
            <a:ext cx="7783354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Используйте инструменты "Поверхность" и "Твердое тело".</a:t>
            </a:r>
            <a:endParaRPr lang="en-US" sz="15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723" y="4186118"/>
            <a:ext cx="485894" cy="48589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166723" y="4866323"/>
            <a:ext cx="2557582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Редактирование</a:t>
            </a:r>
            <a:endParaRPr lang="en-US" sz="2000" dirty="0"/>
          </a:p>
        </p:txBody>
      </p:sp>
      <p:sp>
        <p:nvSpPr>
          <p:cNvPr id="10" name="Text 4"/>
          <p:cNvSpPr/>
          <p:nvPr/>
        </p:nvSpPr>
        <p:spPr>
          <a:xfrm>
            <a:off x="6166723" y="5302568"/>
            <a:ext cx="7783354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Изменяйте форму и размер моделей.</a:t>
            </a:r>
            <a:endParaRPr lang="en-US" sz="15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723" y="6196608"/>
            <a:ext cx="485894" cy="48589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166723" y="6876812"/>
            <a:ext cx="2557582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Рендеринг</a:t>
            </a:r>
            <a:endParaRPr lang="en-US" sz="2000" dirty="0"/>
          </a:p>
        </p:txBody>
      </p:sp>
      <p:sp>
        <p:nvSpPr>
          <p:cNvPr id="13" name="Text 6"/>
          <p:cNvSpPr/>
          <p:nvPr/>
        </p:nvSpPr>
        <p:spPr>
          <a:xfrm>
            <a:off x="6166723" y="7313057"/>
            <a:ext cx="7783354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Создайте реалистичное изображение 3D-модели.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2024-09-11T15:25:07Z</dcterms:created>
  <dcterms:modified xsi:type="dcterms:W3CDTF">2024-09-11T15:25:07Z</dcterms:modified>
</cp:coreProperties>
</file>